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B25C671-DE0D-42B4-B6E4-E0D607FDCBB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38D0DFD-6F18-458D-91BB-E9471E23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93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C03D6AF-3A38-4EB2-A055-91E7D97DA3F0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9DDE0A-93DA-4675-B968-45131ED25C4E}" type="datetimeFigureOut">
              <a:rPr lang="en-CA" smtClean="0"/>
              <a:t>06/03/2015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Cults and Brainwashing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Using the tools of Social Psychology to Manipulate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57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1. Removal of privacy. </a:t>
            </a:r>
          </a:p>
          <a:p>
            <a:pPr marL="0" indent="0">
              <a:buNone/>
            </a:pPr>
            <a:r>
              <a:rPr lang="en-CA" dirty="0" smtClean="0"/>
              <a:t>2. Disinhibition – encouraging childlike behavior. </a:t>
            </a:r>
          </a:p>
          <a:p>
            <a:pPr marL="0" indent="0">
              <a:buNone/>
            </a:pPr>
            <a:r>
              <a:rPr lang="en-CA" dirty="0" smtClean="0"/>
              <a:t>3. Love bombing – creating mood of acceptance and family.</a:t>
            </a:r>
          </a:p>
          <a:p>
            <a:pPr marL="0" indent="0">
              <a:buNone/>
            </a:pPr>
            <a:r>
              <a:rPr lang="en-CA" dirty="0"/>
              <a:t>4</a:t>
            </a:r>
            <a:r>
              <a:rPr lang="en-CA" dirty="0" smtClean="0"/>
              <a:t>. Peer Pressure – using other cult members to pressure conformity. </a:t>
            </a:r>
          </a:p>
          <a:p>
            <a:pPr marL="0" indent="0">
              <a:buNone/>
            </a:pPr>
            <a:r>
              <a:rPr lang="en-CA" dirty="0" smtClean="0"/>
              <a:t>5. Confusing </a:t>
            </a:r>
            <a:r>
              <a:rPr lang="en-CA" dirty="0" err="1" smtClean="0"/>
              <a:t>Doctrin</a:t>
            </a:r>
            <a:r>
              <a:rPr lang="en-CA" dirty="0" smtClean="0"/>
              <a:t> – Gets them to reject logic. </a:t>
            </a:r>
          </a:p>
          <a:p>
            <a:pPr marL="0" indent="0">
              <a:buNone/>
            </a:pPr>
            <a:r>
              <a:rPr lang="en-CA" dirty="0" smtClean="0"/>
              <a:t>6. Uncompromising Rules – set bedtime, etc. Sleep Deprivation</a:t>
            </a:r>
          </a:p>
          <a:p>
            <a:pPr marL="0" indent="0">
              <a:buNone/>
            </a:pPr>
            <a:r>
              <a:rPr lang="en-CA" dirty="0" smtClean="0"/>
              <a:t>7. Strict Dress Code – Everyone dresses the same.</a:t>
            </a:r>
          </a:p>
          <a:p>
            <a:pPr marL="0" indent="0">
              <a:buNone/>
            </a:pPr>
            <a:r>
              <a:rPr lang="en-CA" dirty="0" smtClean="0"/>
              <a:t>8. Change of Diet – New foods.</a:t>
            </a:r>
          </a:p>
          <a:p>
            <a:pPr marL="0" indent="0">
              <a:buNone/>
            </a:pPr>
            <a:r>
              <a:rPr lang="en-CA" dirty="0" smtClean="0"/>
              <a:t>9. Admitting of sins and forgiveness</a:t>
            </a:r>
          </a:p>
          <a:p>
            <a:pPr marL="0" indent="0">
              <a:buNone/>
            </a:pPr>
            <a:r>
              <a:rPr lang="en-CA" dirty="0" smtClean="0"/>
              <a:t>10. No Questions </a:t>
            </a:r>
          </a:p>
          <a:p>
            <a:pPr marL="0" indent="0">
              <a:buNone/>
            </a:pPr>
            <a:r>
              <a:rPr lang="en-CA" dirty="0" smtClean="0"/>
              <a:t>11. Financial Commitment – You must invest money</a:t>
            </a:r>
          </a:p>
          <a:p>
            <a:pPr marL="0" indent="0">
              <a:buNone/>
            </a:pPr>
            <a:r>
              <a:rPr lang="en-CA" dirty="0" smtClean="0"/>
              <a:t>12. Rejection of old value – including family and friends.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Manson Family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84176"/>
            <a:ext cx="6131024" cy="2908920"/>
          </a:xfrm>
        </p:spPr>
        <p:txBody>
          <a:bodyPr>
            <a:normAutofit/>
          </a:bodyPr>
          <a:lstStyle/>
          <a:p>
            <a:r>
              <a:rPr lang="en-CA" dirty="0" smtClean="0"/>
              <a:t>Lead by Charles Manson</a:t>
            </a:r>
          </a:p>
          <a:p>
            <a:r>
              <a:rPr lang="en-CA" dirty="0" smtClean="0"/>
              <a:t>Lived on a Ranch together</a:t>
            </a:r>
          </a:p>
          <a:p>
            <a:r>
              <a:rPr lang="en-CA" dirty="0" smtClean="0"/>
              <a:t>Charles Manson believed he was interpreting special meanings from The Beatles; The White Album.</a:t>
            </a:r>
          </a:p>
          <a:p>
            <a:r>
              <a:rPr lang="en-CA" dirty="0" smtClean="0"/>
              <a:t>The Family invaded a house in the Hollywood Hills and killed a number of people. </a:t>
            </a:r>
            <a:endParaRPr lang="en-CA" dirty="0"/>
          </a:p>
        </p:txBody>
      </p:sp>
      <p:pic>
        <p:nvPicPr>
          <p:cNvPr id="1026" name="Picture 2" descr="http://images2.wikia.nocookie.net/__cb20110122045038/villains/images/9/92/The_Manson_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" y="4221088"/>
            <a:ext cx="7488832" cy="21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00.deviantart.net/fs70/f/2010/122/6/3/Charles_Manson_by_pollydu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7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Heaven’s Gate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Lived in a large house in San Diego</a:t>
            </a:r>
          </a:p>
          <a:p>
            <a:r>
              <a:rPr lang="en-CA" dirty="0" smtClean="0"/>
              <a:t>Committed to a </a:t>
            </a:r>
            <a:r>
              <a:rPr lang="en-CA" dirty="0" err="1" smtClean="0"/>
              <a:t>celebate</a:t>
            </a:r>
            <a:r>
              <a:rPr lang="en-CA" dirty="0" smtClean="0"/>
              <a:t> life</a:t>
            </a:r>
          </a:p>
          <a:p>
            <a:r>
              <a:rPr lang="en-CA" dirty="0" smtClean="0"/>
              <a:t>38 members committed mass suicide. The believed that they would be reborn without gender. </a:t>
            </a:r>
          </a:p>
          <a:p>
            <a:r>
              <a:rPr lang="en-CA" dirty="0" smtClean="0"/>
              <a:t>The suicides were conducted in shifts – with living members cleaning up after the dead. </a:t>
            </a:r>
            <a:endParaRPr lang="en-CA" dirty="0"/>
          </a:p>
        </p:txBody>
      </p:sp>
      <p:pic>
        <p:nvPicPr>
          <p:cNvPr id="2050" name="Picture 2" descr="http://media-cache-ec0.pinimg.com/736x/1e/43/52/1e43522db403f3b518875731b51559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5331346" cy="29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explicit.bing.net/th?id=HN.608055691440424860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0958"/>
            <a:ext cx="21145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2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Branch of </a:t>
            </a:r>
            <a:r>
              <a:rPr lang="en-CA" dirty="0" err="1" smtClean="0"/>
              <a:t>Davidians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2274568"/>
          </a:xfrm>
        </p:spPr>
        <p:txBody>
          <a:bodyPr>
            <a:normAutofit/>
          </a:bodyPr>
          <a:lstStyle/>
          <a:p>
            <a:r>
              <a:rPr lang="en-CA" dirty="0" smtClean="0"/>
              <a:t>A doomsday cult</a:t>
            </a:r>
          </a:p>
          <a:p>
            <a:r>
              <a:rPr lang="en-CA" dirty="0" smtClean="0"/>
              <a:t>Stockpiled weapons on a ranch in Waco, Texas</a:t>
            </a:r>
          </a:p>
          <a:p>
            <a:r>
              <a:rPr lang="en-CA" dirty="0" smtClean="0"/>
              <a:t>The FBI raided the ranch and 79 people were, killed; including 29 children</a:t>
            </a:r>
          </a:p>
          <a:p>
            <a:r>
              <a:rPr lang="en-CA" dirty="0" smtClean="0"/>
              <a:t>Many had taken their lives before the end of the standoff.</a:t>
            </a:r>
          </a:p>
          <a:p>
            <a:endParaRPr lang="en-CA" dirty="0"/>
          </a:p>
        </p:txBody>
      </p:sp>
      <p:pic>
        <p:nvPicPr>
          <p:cNvPr id="3074" name="Picture 2" descr="380Px-Ko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7243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nflexwetrust.com/wp-content/uploads/2013/04/IFWT_Wac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1849"/>
            <a:ext cx="5432057" cy="30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Jonestown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4945752" cy="4866856"/>
          </a:xfrm>
        </p:spPr>
        <p:txBody>
          <a:bodyPr>
            <a:normAutofit/>
          </a:bodyPr>
          <a:lstStyle/>
          <a:p>
            <a:r>
              <a:rPr lang="en-CA" dirty="0" smtClean="0"/>
              <a:t>The cults was originally in the United states but fled to the jungles of Guyana to avoid American authorities.</a:t>
            </a:r>
          </a:p>
          <a:p>
            <a:r>
              <a:rPr lang="en-CA" dirty="0" smtClean="0"/>
              <a:t>When they heard that the compound was going to be raided, they prepared vats of grade </a:t>
            </a:r>
            <a:r>
              <a:rPr lang="en-CA" dirty="0" err="1" smtClean="0"/>
              <a:t>kool</a:t>
            </a:r>
            <a:r>
              <a:rPr lang="en-CA" dirty="0" smtClean="0"/>
              <a:t> aid with cyanide. </a:t>
            </a:r>
          </a:p>
          <a:p>
            <a:r>
              <a:rPr lang="en-CA" dirty="0" smtClean="0"/>
              <a:t>912 people drank the </a:t>
            </a:r>
            <a:r>
              <a:rPr lang="en-CA" dirty="0" err="1" smtClean="0"/>
              <a:t>kool</a:t>
            </a:r>
            <a:r>
              <a:rPr lang="en-CA" dirty="0" smtClean="0"/>
              <a:t> aid and died. The largest ever cult mass suicide. </a:t>
            </a:r>
          </a:p>
          <a:p>
            <a:r>
              <a:rPr lang="en-CA" dirty="0" smtClean="0"/>
              <a:t>Parents fed their children the </a:t>
            </a:r>
            <a:r>
              <a:rPr lang="en-CA" dirty="0" err="1" smtClean="0"/>
              <a:t>kool</a:t>
            </a:r>
            <a:r>
              <a:rPr lang="en-CA" dirty="0"/>
              <a:t> </a:t>
            </a:r>
            <a:r>
              <a:rPr lang="en-CA" dirty="0" smtClean="0"/>
              <a:t>aid. </a:t>
            </a:r>
            <a:endParaRPr lang="en-CA" dirty="0"/>
          </a:p>
        </p:txBody>
      </p:sp>
      <p:pic>
        <p:nvPicPr>
          <p:cNvPr id="4100" name="Picture 4" descr="http://media.npr.org/programs/day/features/2006/oct/jonestown/main-0ad61d1a96c208005169917c6f6727df2e6ffc9f-s6-c10.jpg#Jonestown%20Kool%20aid%20948x1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98" y="0"/>
            <a:ext cx="2973496" cy="67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9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documentingreality.com/forum/attachments/f181/26310d1226505540-jonestown-massacre-photos-jonestow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29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Bountiful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2130552"/>
          </a:xfrm>
        </p:spPr>
        <p:txBody>
          <a:bodyPr>
            <a:normAutofit/>
          </a:bodyPr>
          <a:lstStyle/>
          <a:p>
            <a:r>
              <a:rPr lang="en-CA" dirty="0" smtClean="0"/>
              <a:t>Near </a:t>
            </a:r>
            <a:r>
              <a:rPr lang="en-CA" dirty="0" err="1" smtClean="0"/>
              <a:t>Cranbrook</a:t>
            </a:r>
            <a:r>
              <a:rPr lang="en-CA" dirty="0"/>
              <a:t> </a:t>
            </a:r>
            <a:r>
              <a:rPr lang="en-CA" dirty="0" smtClean="0"/>
              <a:t>in British Columbia</a:t>
            </a:r>
          </a:p>
          <a:p>
            <a:r>
              <a:rPr lang="en-CA" dirty="0" smtClean="0"/>
              <a:t>Still operating and under police investigation for the past decade. </a:t>
            </a:r>
          </a:p>
          <a:p>
            <a:r>
              <a:rPr lang="en-CA" dirty="0" smtClean="0"/>
              <a:t>Allegations of polygamy and child abuse</a:t>
            </a:r>
          </a:p>
          <a:p>
            <a:r>
              <a:rPr lang="en-CA" dirty="0" smtClean="0"/>
              <a:t>In 2007, a connected cult was raided and all of the children were removed from their parents.</a:t>
            </a:r>
            <a:endParaRPr lang="en-CA" dirty="0"/>
          </a:p>
        </p:txBody>
      </p:sp>
      <p:pic>
        <p:nvPicPr>
          <p:cNvPr id="6146" name="Picture 2" descr="http://rosewoodllc.net/images/bountiful-bc-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6492610" cy="26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0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Scientology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2130552"/>
          </a:xfrm>
        </p:spPr>
        <p:txBody>
          <a:bodyPr>
            <a:normAutofit/>
          </a:bodyPr>
          <a:lstStyle/>
          <a:p>
            <a:r>
              <a:rPr lang="en-CA" dirty="0" smtClean="0"/>
              <a:t>Believe that we have alien souls that have merged with out own.</a:t>
            </a:r>
          </a:p>
          <a:p>
            <a:r>
              <a:rPr lang="en-CA" dirty="0" smtClean="0"/>
              <a:t>Generates huge profits and intimidates people who criticize the cult. Operates internationally.</a:t>
            </a:r>
          </a:p>
          <a:p>
            <a:r>
              <a:rPr lang="en-CA" dirty="0" smtClean="0"/>
              <a:t>Attempt to attract celebrity members to legitimize their operations. </a:t>
            </a:r>
            <a:endParaRPr lang="en-CA" dirty="0"/>
          </a:p>
        </p:txBody>
      </p:sp>
      <p:pic>
        <p:nvPicPr>
          <p:cNvPr id="7170" name="Picture 2" descr="http://4.bp.blogspot.com/-eWxBSBgbITY/TfpNSdQgp_I/AAAAAAAAAqM/kvFPdwaKyXQ/s1600/tom-cruise-tom-cruise-374640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140968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3.mm.bing.net/th?id=HN.60802385284569578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246161"/>
            <a:ext cx="2972197" cy="32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9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it work?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2994648"/>
          </a:xfrm>
        </p:spPr>
        <p:txBody>
          <a:bodyPr>
            <a:normAutofit/>
          </a:bodyPr>
          <a:lstStyle/>
          <a:p>
            <a:r>
              <a:rPr lang="en-CA" dirty="0" smtClean="0"/>
              <a:t>Find people who are lost and confused, looking for direction in life. </a:t>
            </a:r>
          </a:p>
          <a:p>
            <a:r>
              <a:rPr lang="en-CA" dirty="0" smtClean="0"/>
              <a:t>Offer them direction and use brainwashing techniques to exert mind control. </a:t>
            </a:r>
          </a:p>
          <a:p>
            <a:r>
              <a:rPr lang="en-CA" dirty="0" smtClean="0"/>
              <a:t>Cut them off from their family and friends. </a:t>
            </a:r>
          </a:p>
          <a:p>
            <a:r>
              <a:rPr lang="en-CA" dirty="0" smtClean="0"/>
              <a:t>Deprive them of their finances and limit their movement. </a:t>
            </a:r>
          </a:p>
          <a:p>
            <a:r>
              <a:rPr lang="en-CA" dirty="0" smtClean="0"/>
              <a:t>Break down their individuality and encourage group conformity. </a:t>
            </a:r>
          </a:p>
          <a:p>
            <a:r>
              <a:rPr lang="en-CA" dirty="0" smtClean="0"/>
              <a:t>You must have charismatic cult leaders to be convincing.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9637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</TotalTime>
  <Words>475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Cults and Brainwashing</vt:lpstr>
      <vt:lpstr>The Manson Family</vt:lpstr>
      <vt:lpstr>Heaven’s Gate</vt:lpstr>
      <vt:lpstr>Branch of Davidians</vt:lpstr>
      <vt:lpstr>Jonestown</vt:lpstr>
      <vt:lpstr>PowerPoint Presentation</vt:lpstr>
      <vt:lpstr>Bountiful</vt:lpstr>
      <vt:lpstr>Scientology</vt:lpstr>
      <vt:lpstr>How does it work? </vt:lpstr>
      <vt:lpstr>Techniques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Cults and Brainwashing</dc:title>
  <dc:creator>LOGIN</dc:creator>
  <cp:lastModifiedBy>Windows User</cp:lastModifiedBy>
  <cp:revision>8</cp:revision>
  <cp:lastPrinted>2015-03-06T15:44:55Z</cp:lastPrinted>
  <dcterms:created xsi:type="dcterms:W3CDTF">2014-03-10T05:15:47Z</dcterms:created>
  <dcterms:modified xsi:type="dcterms:W3CDTF">2015-03-06T15:47:40Z</dcterms:modified>
</cp:coreProperties>
</file>