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cope?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4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coping means…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 smtClean="0"/>
              <a:t>Physiological: reduced arousal (</a:t>
            </a:r>
            <a:r>
              <a:rPr lang="en-US" dirty="0" err="1" smtClean="0"/>
              <a:t>HR,BP,sweating</a:t>
            </a:r>
            <a:r>
              <a:rPr lang="en-US" dirty="0" smtClean="0"/>
              <a:t>). Lowered levels of cortisol, adrenaline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 smtClean="0"/>
              <a:t>Daily life activities: Return to pre-stress activities, healthier lifestyle with less stress</a:t>
            </a:r>
          </a:p>
          <a:p>
            <a:pPr marL="457200" indent="-457200">
              <a:buAutoNum type="arabicParenR"/>
            </a:pPr>
            <a:r>
              <a:rPr lang="en-US" dirty="0" smtClean="0"/>
              <a:t>Psychological: Reduced anxiety, reduced depression, shortening of the duration of stressful event. Faith in ability to cope.</a:t>
            </a:r>
          </a:p>
        </p:txBody>
      </p:sp>
    </p:spTree>
    <p:extLst>
      <p:ext uri="{BB962C8B-B14F-4D97-AF65-F5344CB8AC3E}">
        <p14:creationId xmlns:p14="http://schemas.microsoft.com/office/powerpoint/2010/main" val="213590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Managing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Identifying stress: being able to avoid/identify stressors</a:t>
            </a:r>
          </a:p>
          <a:p>
            <a:r>
              <a:rPr lang="en-US" dirty="0" smtClean="0"/>
              <a:t>2) Acquiring coping skills for coping with stress. Practicing these skills in controlled environments.</a:t>
            </a:r>
          </a:p>
          <a:p>
            <a:r>
              <a:rPr lang="en-US" dirty="0" smtClean="0"/>
              <a:t>3) Practicing techniques in targeted stressful situations. Monitoring the effectiveness and assessing value of techniques.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Find a coping technique that works for you!</a:t>
            </a:r>
          </a:p>
        </p:txBody>
      </p:sp>
    </p:spTree>
    <p:extLst>
      <p:ext uri="{BB962C8B-B14F-4D97-AF65-F5344CB8AC3E}">
        <p14:creationId xmlns:p14="http://schemas.microsoft.com/office/powerpoint/2010/main" val="225551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Defence</a:t>
            </a:r>
            <a:r>
              <a:rPr lang="en-US" dirty="0" smtClean="0"/>
              <a:t>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Repression</a:t>
            </a:r>
          </a:p>
          <a:p>
            <a:r>
              <a:rPr lang="en-US" sz="1400" dirty="0" smtClean="0"/>
              <a:t>Regression</a:t>
            </a:r>
          </a:p>
          <a:p>
            <a:r>
              <a:rPr lang="en-US" sz="1400" dirty="0" smtClean="0"/>
              <a:t>Displacement</a:t>
            </a:r>
          </a:p>
          <a:p>
            <a:r>
              <a:rPr lang="en-US" sz="1400" dirty="0" smtClean="0"/>
              <a:t>Denial</a:t>
            </a:r>
          </a:p>
          <a:p>
            <a:r>
              <a:rPr lang="en-US" sz="1400" dirty="0" smtClean="0"/>
              <a:t>Projection</a:t>
            </a:r>
          </a:p>
          <a:p>
            <a:r>
              <a:rPr lang="en-US" sz="1400" dirty="0" smtClean="0"/>
              <a:t>Rationalization</a:t>
            </a:r>
          </a:p>
          <a:p>
            <a:r>
              <a:rPr lang="en-US" sz="1400" dirty="0" smtClean="0"/>
              <a:t>Reaction Formation</a:t>
            </a:r>
          </a:p>
          <a:p>
            <a:r>
              <a:rPr lang="en-US" sz="1400" dirty="0" smtClean="0"/>
              <a:t>Sublimation</a:t>
            </a:r>
          </a:p>
          <a:p>
            <a:r>
              <a:rPr lang="en-US" sz="1400" dirty="0" smtClean="0"/>
              <a:t>Intellectualization</a:t>
            </a:r>
          </a:p>
          <a:p>
            <a:r>
              <a:rPr lang="en-US" sz="1400" dirty="0" smtClean="0"/>
              <a:t>Isolation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0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some of the most successful people in the world deal with high volumes of stress</a:t>
            </a:r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www.entrepreneur.com</a:t>
            </a:r>
            <a:r>
              <a:rPr lang="en-US" dirty="0"/>
              <a:t>/article/249866</a:t>
            </a:r>
          </a:p>
        </p:txBody>
      </p:sp>
    </p:spTree>
    <p:extLst>
      <p:ext uri="{BB962C8B-B14F-4D97-AF65-F5344CB8AC3E}">
        <p14:creationId xmlns:p14="http://schemas.microsoft.com/office/powerpoint/2010/main" val="401540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Take a break from the </a:t>
            </a:r>
            <a:r>
              <a:rPr lang="en-US" dirty="0" smtClean="0"/>
              <a:t>stressor</a:t>
            </a:r>
          </a:p>
          <a:p>
            <a:r>
              <a:rPr lang="en-US" dirty="0" smtClean="0"/>
              <a:t>Take action – don’t deflect the stress</a:t>
            </a:r>
          </a:p>
          <a:p>
            <a:r>
              <a:rPr lang="en-US" dirty="0" smtClean="0"/>
              <a:t>Prioritize &amp; Plan ahead</a:t>
            </a:r>
            <a:endParaRPr lang="en-US" dirty="0" smtClean="0"/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Smile &amp; Laughter</a:t>
            </a:r>
          </a:p>
          <a:p>
            <a:r>
              <a:rPr lang="en-US" dirty="0" smtClean="0"/>
              <a:t>Seek social support</a:t>
            </a:r>
          </a:p>
          <a:p>
            <a:r>
              <a:rPr lang="en-US" dirty="0" smtClean="0"/>
              <a:t>Meditate</a:t>
            </a:r>
          </a:p>
          <a:p>
            <a:r>
              <a:rPr lang="en-US" dirty="0" smtClean="0"/>
              <a:t>Take a brisk 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2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Progressive </a:t>
            </a:r>
            <a:r>
              <a:rPr lang="en-US" dirty="0">
                <a:effectLst/>
              </a:rPr>
              <a:t>Muscle Relaxation</a:t>
            </a:r>
          </a:p>
          <a:p>
            <a:r>
              <a:rPr lang="en-US" dirty="0" smtClean="0">
                <a:effectLst/>
              </a:rPr>
              <a:t>Autogenic </a:t>
            </a:r>
            <a:r>
              <a:rPr lang="en-US" dirty="0">
                <a:effectLst/>
              </a:rPr>
              <a:t>Training</a:t>
            </a:r>
          </a:p>
          <a:p>
            <a:r>
              <a:rPr lang="en-US" dirty="0" smtClean="0">
                <a:effectLst/>
              </a:rPr>
              <a:t>Breath </a:t>
            </a:r>
            <a:r>
              <a:rPr lang="en-US" dirty="0">
                <a:effectLst/>
              </a:rPr>
              <a:t>control</a:t>
            </a:r>
          </a:p>
          <a:p>
            <a:r>
              <a:rPr lang="en-US" dirty="0" smtClean="0">
                <a:effectLst/>
              </a:rPr>
              <a:t>Imagery/Guided meditation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Yoga</a:t>
            </a:r>
          </a:p>
        </p:txBody>
      </p:sp>
    </p:spTree>
    <p:extLst>
      <p:ext uri="{BB962C8B-B14F-4D97-AF65-F5344CB8AC3E}">
        <p14:creationId xmlns:p14="http://schemas.microsoft.com/office/powerpoint/2010/main" val="317830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your technique? Brief descriptor, history if applicable (2 mark)</a:t>
            </a:r>
          </a:p>
          <a:p>
            <a:r>
              <a:rPr lang="en-US" dirty="0" smtClean="0"/>
              <a:t>How does it work? (3 marks)</a:t>
            </a:r>
          </a:p>
          <a:p>
            <a:r>
              <a:rPr lang="en-US" dirty="0" smtClean="0"/>
              <a:t>What are the benefits? (3 marks)</a:t>
            </a:r>
          </a:p>
          <a:p>
            <a:r>
              <a:rPr lang="en-US" dirty="0" smtClean="0"/>
              <a:t>Find an article that illustrates the benefits of your technique (3 marks)</a:t>
            </a:r>
          </a:p>
          <a:p>
            <a:r>
              <a:rPr lang="en-US" dirty="0" smtClean="0"/>
              <a:t>Demonstration: prepare a 3-5 minute interactive demonstration of your coping technique for the class. </a:t>
            </a:r>
            <a:r>
              <a:rPr lang="en-US" dirty="0" smtClean="0"/>
              <a:t>(10 </a:t>
            </a:r>
            <a:r>
              <a:rPr lang="en-US" dirty="0" smtClean="0"/>
              <a:t>marks)</a:t>
            </a:r>
          </a:p>
          <a:p>
            <a:r>
              <a:rPr lang="en-US" dirty="0" smtClean="0"/>
              <a:t>Visuals: Was your </a:t>
            </a:r>
            <a:r>
              <a:rPr lang="en-US" dirty="0" err="1" smtClean="0"/>
              <a:t>powerpoint</a:t>
            </a:r>
            <a:r>
              <a:rPr lang="en-US" dirty="0" smtClean="0"/>
              <a:t> engaging? Minimum 3 visuals to compliment your presentation (2 marks)</a:t>
            </a:r>
          </a:p>
          <a:p>
            <a:pPr marL="0" indent="0">
              <a:buNone/>
            </a:pPr>
            <a:r>
              <a:rPr lang="en-US" dirty="0" smtClean="0"/>
              <a:t>TOTAL: </a:t>
            </a:r>
            <a:r>
              <a:rPr lang="en-US" dirty="0" smtClean="0"/>
              <a:t>/</a:t>
            </a:r>
            <a:r>
              <a:rPr lang="en-US" dirty="0" smtClean="0"/>
              <a:t>23</a:t>
            </a:r>
            <a:r>
              <a:rPr lang="en-US" dirty="0" smtClean="0"/>
              <a:t> </a:t>
            </a:r>
            <a:r>
              <a:rPr lang="en-US" dirty="0" smtClean="0"/>
              <a:t>marks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9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463</TotalTime>
  <Words>306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Habitat</vt:lpstr>
      <vt:lpstr>How to cope?</vt:lpstr>
      <vt:lpstr>Importance of coping</vt:lpstr>
      <vt:lpstr>Phases of Managing Stress</vt:lpstr>
      <vt:lpstr>Defence mechanisms</vt:lpstr>
      <vt:lpstr>Coping Techniques </vt:lpstr>
      <vt:lpstr>Practical Coping </vt:lpstr>
      <vt:lpstr>Coping Techniques</vt:lpstr>
      <vt:lpstr>Stress Workshop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cope?</dc:title>
  <dc:creator>Spencer Baines</dc:creator>
  <cp:lastModifiedBy>Spencer Baines</cp:lastModifiedBy>
  <cp:revision>17</cp:revision>
  <dcterms:created xsi:type="dcterms:W3CDTF">2015-09-03T23:51:50Z</dcterms:created>
  <dcterms:modified xsi:type="dcterms:W3CDTF">2015-09-22T20:08:20Z</dcterms:modified>
</cp:coreProperties>
</file>