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6" r:id="rId5"/>
    <p:sldId id="258" r:id="rId6"/>
    <p:sldId id="267" r:id="rId7"/>
    <p:sldId id="259" r:id="rId8"/>
    <p:sldId id="268" r:id="rId9"/>
    <p:sldId id="260" r:id="rId10"/>
    <p:sldId id="272" r:id="rId11"/>
    <p:sldId id="261" r:id="rId12"/>
    <p:sldId id="270" r:id="rId13"/>
    <p:sldId id="262" r:id="rId14"/>
    <p:sldId id="271" r:id="rId15"/>
    <p:sldId id="263" r:id="rId16"/>
    <p:sldId id="26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8CA0EAB-CBED-48C1-983F-35F08B8F9C07}" type="datetimeFigureOut">
              <a:rPr lang="en-US" smtClean="0"/>
              <a:t>2016-09-14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90DAEF6-ADF3-48D1-BD69-15F7D459EF9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0EAB-CBED-48C1-983F-35F08B8F9C07}" type="datetimeFigureOut">
              <a:rPr lang="en-US" smtClean="0"/>
              <a:t>2016-09-14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AEF6-ADF3-48D1-BD69-15F7D459E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0EAB-CBED-48C1-983F-35F08B8F9C07}" type="datetimeFigureOut">
              <a:rPr lang="en-US" smtClean="0"/>
              <a:t>2016-09-14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AEF6-ADF3-48D1-BD69-15F7D459E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0EAB-CBED-48C1-983F-35F08B8F9C07}" type="datetimeFigureOut">
              <a:rPr lang="en-US" smtClean="0"/>
              <a:t>2016-09-14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AEF6-ADF3-48D1-BD69-15F7D459E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0EAB-CBED-48C1-983F-35F08B8F9C07}" type="datetimeFigureOut">
              <a:rPr lang="en-US" smtClean="0"/>
              <a:t>2016-09-14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AEF6-ADF3-48D1-BD69-15F7D459E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0EAB-CBED-48C1-983F-35F08B8F9C07}" type="datetimeFigureOut">
              <a:rPr lang="en-US" smtClean="0"/>
              <a:t>2016-09-14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AEF6-ADF3-48D1-BD69-15F7D459EF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0EAB-CBED-48C1-983F-35F08B8F9C07}" type="datetimeFigureOut">
              <a:rPr lang="en-US" smtClean="0"/>
              <a:t>2016-09-14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AEF6-ADF3-48D1-BD69-15F7D459E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0EAB-CBED-48C1-983F-35F08B8F9C07}" type="datetimeFigureOut">
              <a:rPr lang="en-US" smtClean="0"/>
              <a:t>2016-09-14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AEF6-ADF3-48D1-BD69-15F7D459E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0EAB-CBED-48C1-983F-35F08B8F9C07}" type="datetimeFigureOut">
              <a:rPr lang="en-US" smtClean="0"/>
              <a:t>2016-09-14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AEF6-ADF3-48D1-BD69-15F7D459E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0EAB-CBED-48C1-983F-35F08B8F9C07}" type="datetimeFigureOut">
              <a:rPr lang="en-US" smtClean="0"/>
              <a:t>2016-09-14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AEF6-ADF3-48D1-BD69-15F7D459EF9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0EAB-CBED-48C1-983F-35F08B8F9C07}" type="datetimeFigureOut">
              <a:rPr lang="en-US" smtClean="0"/>
              <a:t>2016-09-14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AEF6-ADF3-48D1-BD69-15F7D459E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8CA0EAB-CBED-48C1-983F-35F08B8F9C07}" type="datetimeFigureOut">
              <a:rPr lang="en-US" smtClean="0"/>
              <a:t>2016-09-14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90DAEF6-ADF3-48D1-BD69-15F7D459E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4290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Quick Introduction to the 7 Major Perspectives in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5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11 at 10.24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483842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5531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Concentrates </a:t>
            </a:r>
            <a:r>
              <a:rPr lang="en-US" dirty="0"/>
              <a:t>on the link between medical anatomy and psychology.</a:t>
            </a:r>
          </a:p>
          <a:p>
            <a:r>
              <a:rPr lang="en-US" dirty="0" smtClean="0"/>
              <a:t>The </a:t>
            </a:r>
            <a:r>
              <a:rPr lang="en-US" dirty="0"/>
              <a:t>brain, genetics, chemistry, hormones, nervous system, etc.</a:t>
            </a:r>
          </a:p>
          <a:p>
            <a:r>
              <a:rPr lang="en-US" dirty="0" smtClean="0"/>
              <a:t>Emphasis on treatment through medication. </a:t>
            </a:r>
          </a:p>
          <a:p>
            <a:r>
              <a:rPr lang="en-US" dirty="0"/>
              <a:t>The best way to understand psychology is to look at how the human brain functions. </a:t>
            </a:r>
            <a:endParaRPr lang="en-US" dirty="0" smtClean="0"/>
          </a:p>
          <a:p>
            <a:r>
              <a:rPr lang="en-US" dirty="0" smtClean="0"/>
              <a:t>Ex. Depression, bipolar disorder </a:t>
            </a:r>
            <a:r>
              <a:rPr lang="en-US" dirty="0" err="1" smtClean="0"/>
              <a:t>etc</a:t>
            </a:r>
            <a:r>
              <a:rPr lang="en-US" dirty="0" smtClean="0"/>
              <a:t> being caused by a chemical imbalance in the brain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4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323652"/>
            <a:ext cx="3401209" cy="3508977"/>
          </a:xfrm>
        </p:spPr>
        <p:txBody>
          <a:bodyPr/>
          <a:lstStyle/>
          <a:p>
            <a:r>
              <a:rPr lang="en-US" dirty="0" smtClean="0"/>
              <a:t>What advances have allowed us to see inside the brain? How has this helped us treat psychological disorders?</a:t>
            </a:r>
          </a:p>
          <a:p>
            <a:endParaRPr lang="en-US" dirty="0"/>
          </a:p>
        </p:txBody>
      </p:sp>
      <p:pic>
        <p:nvPicPr>
          <p:cNvPr id="9218" name="Picture 2" descr="http://www.technologyreview.com/sites/default/files/styles/body_embed/public/legacy/amyloidx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06712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6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Sociocultural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27817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Concentrates </a:t>
            </a:r>
            <a:r>
              <a:rPr lang="en-US" dirty="0"/>
              <a:t>on the environment that surrounds a person</a:t>
            </a:r>
          </a:p>
          <a:p>
            <a:r>
              <a:rPr lang="en-US" dirty="0" smtClean="0"/>
              <a:t>Culture</a:t>
            </a:r>
            <a:r>
              <a:rPr lang="en-US" dirty="0"/>
              <a:t>, Family, Society, etc. How does this shape someone’s psychology? </a:t>
            </a:r>
            <a:endParaRPr lang="en-US" dirty="0" smtClean="0"/>
          </a:p>
          <a:p>
            <a:r>
              <a:rPr lang="en-US" dirty="0"/>
              <a:t>Humans are the product of their environment. The best way to understand psychology is to look at the environment and culture that surround a person.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8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Sociocultural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323652"/>
            <a:ext cx="3172609" cy="3508977"/>
          </a:xfrm>
        </p:spPr>
        <p:txBody>
          <a:bodyPr/>
          <a:lstStyle/>
          <a:p>
            <a:r>
              <a:rPr lang="en-US" dirty="0" smtClean="0"/>
              <a:t>How might a Psychologist using this perspective explain 50’s behavior before his success? What is he like now?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what-up-gangsta-50-cent-grap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29662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r>
              <a:rPr lang="en-US" dirty="0"/>
              <a:t>and behaviors that are useful are passed down through the generations. </a:t>
            </a:r>
          </a:p>
          <a:p>
            <a:r>
              <a:rPr lang="en-US" dirty="0" smtClean="0"/>
              <a:t>The </a:t>
            </a:r>
            <a:r>
              <a:rPr lang="en-US" dirty="0"/>
              <a:t>more successful behaviors allow people to be successful and reproduce</a:t>
            </a:r>
            <a:r>
              <a:rPr lang="en-US" dirty="0" smtClean="0"/>
              <a:t>.</a:t>
            </a:r>
          </a:p>
          <a:p>
            <a:r>
              <a:rPr lang="en-US" dirty="0"/>
              <a:t>Human </a:t>
            </a:r>
            <a:r>
              <a:rPr lang="en-US" dirty="0" smtClean="0"/>
              <a:t>behavior </a:t>
            </a:r>
            <a:r>
              <a:rPr lang="en-US" dirty="0"/>
              <a:t>is based on millions of years of evolution.  The best way to study psychology is by looking at how behaviors evolved.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8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3652"/>
            <a:ext cx="2486809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Do you think that women are more selective than men when choosing a mate? 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1266" name="Picture 2" descr="http://feministsforchoice.com/wp-content/uploads/2012/05/post-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44577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4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omer-donut-machine-simpsons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7000" y="104775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2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7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the major division in psychology</a:t>
            </a:r>
          </a:p>
          <a:p>
            <a:r>
              <a:rPr lang="en-US" dirty="0" smtClean="0"/>
              <a:t>Although they are presented as separate, they are really like different ways of looking at the same issue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2" descr="http://graduate.carleton.ca/wp-content/uploads/psycholog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2" y="4267200"/>
            <a:ext cx="7673788" cy="22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0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Psychodynamic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276600"/>
          </a:xfrm>
        </p:spPr>
        <p:txBody>
          <a:bodyPr/>
          <a:lstStyle/>
          <a:p>
            <a:r>
              <a:rPr lang="en-US" dirty="0" smtClean="0"/>
              <a:t>Concentrates </a:t>
            </a:r>
            <a:r>
              <a:rPr lang="en-US" dirty="0"/>
              <a:t>on the</a:t>
            </a:r>
            <a:r>
              <a:rPr lang="en-US" b="1" dirty="0"/>
              <a:t> </a:t>
            </a:r>
            <a:r>
              <a:rPr lang="en-US" dirty="0"/>
              <a:t>subconscious and how we deal with our subconscious urges (sex &amp; violence)</a:t>
            </a:r>
          </a:p>
          <a:p>
            <a:r>
              <a:rPr lang="en-US" dirty="0" smtClean="0"/>
              <a:t>Focuses </a:t>
            </a:r>
            <a:r>
              <a:rPr lang="en-US" dirty="0"/>
              <a:t>on the past and childhood problems.</a:t>
            </a:r>
          </a:p>
          <a:p>
            <a:r>
              <a:rPr lang="en-US" dirty="0" smtClean="0"/>
              <a:t>Childhood </a:t>
            </a:r>
            <a:r>
              <a:rPr lang="en-US" dirty="0"/>
              <a:t>issues and traumas need to be resolved</a:t>
            </a:r>
            <a:r>
              <a:rPr lang="en-US" dirty="0" smtClean="0"/>
              <a:t>.</a:t>
            </a:r>
          </a:p>
          <a:p>
            <a:r>
              <a:rPr lang="en-US" dirty="0"/>
              <a:t>Humans are controlled by their unconscious mind. The best way to understand psychology is to look at the unconscious mind.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3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Psychodynamic</a:t>
            </a:r>
            <a:endParaRPr lang="en-US" dirty="0"/>
          </a:p>
        </p:txBody>
      </p:sp>
      <p:pic>
        <p:nvPicPr>
          <p:cNvPr id="4098" name="Picture 2" descr="http://2.bp.blogspot.com/-FgZs-hOmQPQ/TZyrHLsJARI/AAAAAAAAAbo/rDKwOJrUtDk/s1600/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47701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14047" y="22860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might someone develop a fear of closed spaces? (Claustrophobia)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2506" y="3865166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might someone develop a paraphilia for tattoos?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5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514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Concentrates </a:t>
            </a:r>
            <a:r>
              <a:rPr lang="en-US" dirty="0"/>
              <a:t>on behaviors and learning.</a:t>
            </a:r>
          </a:p>
          <a:p>
            <a:r>
              <a:rPr lang="en-US" dirty="0" smtClean="0"/>
              <a:t>People </a:t>
            </a:r>
            <a:r>
              <a:rPr lang="en-US" dirty="0"/>
              <a:t>continue behaviors because of rewards or stop because of punishments. </a:t>
            </a:r>
          </a:p>
          <a:p>
            <a:r>
              <a:rPr lang="en-US" dirty="0" smtClean="0"/>
              <a:t>The </a:t>
            </a:r>
            <a:r>
              <a:rPr lang="en-US" dirty="0"/>
              <a:t>subconscious is ignored. </a:t>
            </a:r>
            <a:endParaRPr lang="en-US" dirty="0" smtClean="0"/>
          </a:p>
          <a:p>
            <a:r>
              <a:rPr lang="en-US" dirty="0"/>
              <a:t>We can never really see into someone’s mind. Therefore, psychology should only study observable behaviors.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g8QEBAQDxANDw8QDQ0PDw8NDQ8NDQ0PFBAVFBQQEhIXGyYeFxkjGRISHy8gIycpLCwsFR4xNTA2QSYrOCkBCQoKDQwMDQwMDSkYFBgpKSkpKSkpKSkpKSkpKSkpKSkpKSkpKSkpKSkpKSkpKSkpKSkpKSkpKSkpKSkpKSkpKf/AABEIAOEA4QMBIgACEQEDEQH/xAAcAAEAAQUBAQAAAAAAAAAAAAAAAQIDBAUGBwj/xAA5EAACAQMBBAcHAwMEAwAAAAAAAQIDBBESBSExUQYHE0FhgZEiMkJScXKhYsHwFLHxI0Oy4TOCov/EABYBAQEBAAAAAAAAAAAAAAAAAAABAv/EABcRAQEBAQAAAAAAAAAAAAAAAAARASH/2gAMAwEAAhEDEQA/APbwAAAAAAAAAAAAAAAAAAAAAAAAAAAAAAAAAAAAAAAAAAAAAAABkiUkk22klxb3JHN7Q6eWlKagtVXfiTprMY+feB0oNNZ9LrOrwqqL5VPZNnSvKc/dnTl9skwLwCAAAAAAAAAAAAAAAAAAAAAAAAAAAAAU1KsYrVJqKXFyeEjl9tdYFvRzGj/rT5rdBefeB1EppLLaSXFvcjndr9OLejmMP9WfKO6K+rOA2x0uuLjOuo1HuhD2Ymjnd5LB0G2ulde4zrnph3U4bo48TSO55GG6rI1FGb/VFcL1r3ZSX0k0YGoOQG+t+k13T9yvVXnlG1tusO8jxcKn3Lecb2mAqwHo1t1nS/3KCfjCRtLbrHs5e8qlN+Mco8n7fxKu3EHtdv0qsqnCvTTfdJ6WbGldU574ThL7ZJngiqlyldOLzGUk/CTRIPfP5zGTxS26T3dP3LiqvBvKNtbdY17H3nTqL9Ud4g9VB5/bdaTX/loZ8YSx+DaW3WVZy99VKf1jlEg6wGotultjU924prwk9JsaV5Tn7k4S+kkwLwAAAZAAAAAABauLmFOLnUlGEYrLlJ4Rw+2utWhDMbWHay4apezDP7jrqlJbMbi2n/UUt6eGuJ4FT23WjubUkvm4lHou1Olt1cPNWo8d0IvTBeRqndNnL0+kkvii/wD1e4y6W36T4tr6r9wN06noU9oYdLaNOXCUX5l7tFzKL2sqUywpZKkwL2sKZaTGsC7rGstNk6gq6pEqZa1lLqAZOoajHUyXMIvKoSqrLCqIl1CjIVVlfb/xmH2pHbAZnafQuU7mS92Uo/STRgdqQqhBv7fpNdU/cuKqx+rKNlb9Yl9H/chP745OMdVkOuB6Pb9a1ZY7SjTl9stJnU+t+1W+rSq00uLTUjyWrcYMalJ1pfoWfNkg+mbC9hXpU61N5hUgpxbWHhmQc51e1dWz6H6VKPo8HRkAAAcT1xUdWyq2PgnTn6M+crihh+SZ9Q9YNt2mzLyKWX2Epeh81SjmMXziijWNFGDOnSRZnbgY2f4txdp3c48JSXnkiVNlOlgZ1LbVVcdMsczMpdIvmi14xZo8BFV09LbtN/E19yx+TKp3ilwal9rTOO4kx3cG19G0Edp26/yVqfLBx9O+qx4Tl57zLpbcqfFGMvpuYHSOY7Q0lPb0O9Sj56kZVPaUH8cXnn7LA2PaDWYsaueH43lfafzIGQpjtDG1EqYF5TI1lrUMgXtZT2hacxqArdUtzuMEN+ph3FVv2Y72/wAAS5SqSUF3vf4I6C0s1FYXduMXZFjoim/efFm3pw7gPWurpYsKf3VP7nSnP9Baemxorm5v8nQGQAAFi9tFWp1KUuE4Sg/NYPnfpV0FurGTjKEqlFLKrwi9CTfB8j6PNH02o69nXke9288fVbwPmVxwW5UzNzmMXueYptliWORoY0qZQ4mU4ruKHEDGdJFqVAzNJQ0BiqgOyZlaSnSQY7okKkZLiRpAxuyYdAyVEaQMeMZLfFtebMinf1orGvK5SSZDSISKMmG1p/FFP6PBfhtaHfqX1WTXYJ0gbeF7F8JR9dJeVT6+W80LpoJNcJSXmwN+qq5mTZUY1JqGtU9W6MmtScu5Pl9TnqV/VhwkpLvUllGds3pFUhJxcKUVVi6cpKOZRzwceQFzaFbROdLKcoy0twepOXg0Zey7HGJS4vgY+zdnYWZe9qkvR8TeW9MmDIo0+Zuuj2xJ3dWNOGUvjl3RiaqhS1PH+Mcz1Xq8oQVprit8qkk5d8sPHoXR0dlaRpU4U4e7CKii+QicmQAyQBJh7Wo66FaHzUai/wDkzGUyWU1zTX4A+U1DCw+MZ1I+kmW5M2G2LZ07m7pPc4XE/LLNfI0LbRDKmU4ApQaKiGBS4lLRcIAoIK2iGBS0UsrIAoaIwXCHECjARLGQIwMBMnIEaSzWeNL/AFw/uX8GLePcvuQHb0o/s/VGVSzuwY9uvZj9lP8A4mTGeN3eBlasLC8z1voDDTYUfFzf5PG51cJ/Q9s6JU9NlbLnST9Ro3WQUZJTIirIIyQBWyMkspZFfPnWTYultW5WMKqlVXjk5SSR6t117KxO1uordvozf/HJ5XVgawWX4FDRW2UMohPJJGCWgIAIAgjJVJFOkgJhvAZDQEZIBADBOAgBAYJYFDRj11lwj81SK/JkTqpLMs4MvYtOjOXaTzLR7iW5avEg6VNQSXfhL6CMzDVTnx5+BcjUCsqL1NJd7S828HvuzoaKNGHy0aa88HhvRy37W6oQ4p1E39FvPbYXCbDLOUitMxYVC7GYF7IKMkAZJBJBBpulmwI31rUt29MniVOT+GouDPCds9CNoW7faW85Ry/ap+0mue4+jJFqUPTk95rEfK9SGl4acZcpLDKJL+I+ktp9E7K5z21vTk/mSUZeqOO2t1NUJZdtWnSfdGa1RKV460UtHY7V6r9o0MtU1Wj81J7/AEOWurOpSempCcHynFxEWscjBXgpCqWQypojAEEYJDIKcENFRDApwCcBgQRgnBDQGPdv2TN2Bupy8Z/sYV57pnbHWKEXznIg2aq4DuV3mJKZFKm5yUV3kHddX9eCqyqz4qOmD8X3npNC+T4M8u2PFQSiu7+511hcvdvIjsaVwZdOsaC1uDZUauTQ2XaAxu1AG6IwSCKpaKXErwQ0VItOJS4F5xIcS1NxZ0mHebJo1k1VpU6ifzQTfqbDSNJUcJtXqm2fWy4KdCXODyvRnHbV6mrunl29SnWXJ+zM9rcSNAp18x7S6O3du2q1vVhjv0uUfVGtwfVVWipLEkpLlJKSOf2r1e7OuMudvGEvmpew15Ba+dHAho9Y2v1JPe7S48VCsv3Rxu1ugG0bfOu3lKK+Kl7afiFrmGigyalFxeJJxa4qScZehalTCreSCWiMkFJBU2RkDGvPdNlYxxQpLmpv8msvliPj/wBG5cNMKS5Uo/neZ1VmTzwNxsiywtT4v8GHsyydSWp+6uHizq7Kz8CIv2VA6GygzDs7LhuN1a2/AZiMu1izbW/cYdtRNjQpm0XsIFWgAbsAGWgAAGiNJIAp0kYKxgChojBWMBIo0kaSvA0lqRbcSnT/AILuCGi1I0u1Oitlcpqtb05N8ZJKMvU4nbPUtQll2tWVJ8VGp7UfU9P0lLgKPnrbHVjtGhv7JVoL4qT3+hylxaTg8VITg+U4uP8Ac+r9Jr9o7BtrhNVqNKpnnFZ9SrXy1p8yGz3Pa/U1ZVd9CU6EuS9qP5OI2x1QX9FSlS0XEV8jxILXnd1T1aY/NOKXhlm/q0HVq6YLCjGEHy9lYZjw2HcQuKcatCpHTPU1KLSeOCz9Tv8AYPRWeNTi05Scn5vJjVrC2ZsnCSS3I6Kz2bw3G7s9g47jZ0dmJdwiNRbWHgbOjZmwpWZkQtzURjUaBl06WC5GiXY0yi12IMjQAMsAGGgAAAAAAAAAAAAAwMAARghoqGAkUaSnSXcEYBFpwKezL2kjSWpGNVsoT9+EJY4aoptFP9FDuil5GXgYFGL/AEq5BW6MrSQ4lpGOqKKlTLyiNIqraplSiVYJwBRpJKsACsAGVAAAAAAAAAAAAAAAAAAAAAAAARgYJAEYBIAjAwSAKSQABBIAk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g8QEBAQDxANDw8QDQ0PDw8NDQ8NDQ0PFBAVFBQQEhIXGyYeFxkjGRISHy8gIycpLCwsFR4xNTA2QSYrOCkBCQoKDQwMDQwMDSkYFBgpKSkpKSkpKSkpKSkpKSkpKSkpKSkpKSkpKSkpKSkpKSkpKSkpKSkpKSkpKSkpKSkpKf/AABEIAOEA4QMBIgACEQEDEQH/xAAcAAEAAQUBAQAAAAAAAAAAAAAAAQIDBAUGBwj/xAA5EAACAQMBBAcHAwMEAwAAAAAAAQIDBBESBSExUQYHE0FhgZEiMkJScXKhYsHwFLHxI0Oy4TOCov/EABYBAQEBAAAAAAAAAAAAAAAAAAABAv/EABcRAQEBAQAAAAAAAAAAAAAAAAARASH/2gAMAwEAAhEDEQA/APbwAAAAAAAAAAAAAAAAAAAAAAAAAAAAAAAAAAAAAAAAAAAAAAABkiUkk22klxb3JHN7Q6eWlKagtVXfiTprMY+feB0oNNZ9LrOrwqqL5VPZNnSvKc/dnTl9skwLwCAAAAAAAAAAAAAAAAAAAAAAAAAAAAAU1KsYrVJqKXFyeEjl9tdYFvRzGj/rT5rdBefeB1EppLLaSXFvcjndr9OLejmMP9WfKO6K+rOA2x0uuLjOuo1HuhD2Ymjnd5LB0G2ulde4zrnph3U4bo48TSO55GG6rI1FGb/VFcL1r3ZSX0k0YGoOQG+t+k13T9yvVXnlG1tusO8jxcKn3Lecb2mAqwHo1t1nS/3KCfjCRtLbrHs5e8qlN+Mco8n7fxKu3EHtdv0qsqnCvTTfdJ6WbGldU574ThL7ZJngiqlyldOLzGUk/CTRIPfP5zGTxS26T3dP3LiqvBvKNtbdY17H3nTqL9Ud4g9VB5/bdaTX/loZ8YSx+DaW3WVZy99VKf1jlEg6wGotultjU924prwk9JsaV5Tn7k4S+kkwLwAAAZAAAAAABauLmFOLnUlGEYrLlJ4Rw+2utWhDMbWHay4apezDP7jrqlJbMbi2n/UUt6eGuJ4FT23WjubUkvm4lHou1Olt1cPNWo8d0IvTBeRqndNnL0+kkvii/wD1e4y6W36T4tr6r9wN06noU9oYdLaNOXCUX5l7tFzKL2sqUywpZKkwL2sKZaTGsC7rGstNk6gq6pEqZa1lLqAZOoajHUyXMIvKoSqrLCqIl1CjIVVlfb/xmH2pHbAZnafQuU7mS92Uo/STRgdqQqhBv7fpNdU/cuKqx+rKNlb9Yl9H/chP745OMdVkOuB6Pb9a1ZY7SjTl9stJnU+t+1W+rSq00uLTUjyWrcYMalJ1pfoWfNkg+mbC9hXpU61N5hUgpxbWHhmQc51e1dWz6H6VKPo8HRkAAAcT1xUdWyq2PgnTn6M+crihh+SZ9Q9YNt2mzLyKWX2Epeh81SjmMXziijWNFGDOnSRZnbgY2f4txdp3c48JSXnkiVNlOlgZ1LbVVcdMsczMpdIvmi14xZo8BFV09LbtN/E19yx+TKp3ilwal9rTOO4kx3cG19G0Edp26/yVqfLBx9O+qx4Tl57zLpbcqfFGMvpuYHSOY7Q0lPb0O9Sj56kZVPaUH8cXnn7LA2PaDWYsaueH43lfafzIGQpjtDG1EqYF5TI1lrUMgXtZT2hacxqArdUtzuMEN+ph3FVv2Y72/wAAS5SqSUF3vf4I6C0s1FYXduMXZFjoim/efFm3pw7gPWurpYsKf3VP7nSnP9Baemxorm5v8nQGQAAFi9tFWp1KUuE4Sg/NYPnfpV0FurGTjKEqlFLKrwi9CTfB8j6PNH02o69nXke9288fVbwPmVxwW5UzNzmMXueYptliWORoY0qZQ4mU4ruKHEDGdJFqVAzNJQ0BiqgOyZlaSnSQY7okKkZLiRpAxuyYdAyVEaQMeMZLfFtebMinf1orGvK5SSZDSISKMmG1p/FFP6PBfhtaHfqX1WTXYJ0gbeF7F8JR9dJeVT6+W80LpoJNcJSXmwN+qq5mTZUY1JqGtU9W6MmtScu5Pl9TnqV/VhwkpLvUllGds3pFUhJxcKUVVi6cpKOZRzwceQFzaFbROdLKcoy0twepOXg0Zey7HGJS4vgY+zdnYWZe9qkvR8TeW9MmDIo0+Zuuj2xJ3dWNOGUvjl3RiaqhS1PH+Mcz1Xq8oQVprit8qkk5d8sPHoXR0dlaRpU4U4e7CKii+QicmQAyQBJh7Wo66FaHzUai/wDkzGUyWU1zTX4A+U1DCw+MZ1I+kmW5M2G2LZ07m7pPc4XE/LLNfI0LbRDKmU4ApQaKiGBS4lLRcIAoIK2iGBS0UsrIAoaIwXCHECjARLGQIwMBMnIEaSzWeNL/AFw/uX8GLePcvuQHb0o/s/VGVSzuwY9uvZj9lP8A4mTGeN3eBlasLC8z1voDDTYUfFzf5PG51cJ/Q9s6JU9NlbLnST9Ro3WQUZJTIirIIyQBWyMkspZFfPnWTYultW5WMKqlVXjk5SSR6t117KxO1uordvozf/HJ5XVgawWX4FDRW2UMohPJJGCWgIAIAgjJVJFOkgJhvAZDQEZIBADBOAgBAYJYFDRj11lwj81SK/JkTqpLMs4MvYtOjOXaTzLR7iW5avEg6VNQSXfhL6CMzDVTnx5+BcjUCsqL1NJd7S828HvuzoaKNGHy0aa88HhvRy37W6oQ4p1E39FvPbYXCbDLOUitMxYVC7GYF7IKMkAZJBJBBpulmwI31rUt29MniVOT+GouDPCds9CNoW7faW85Ry/ap+0mue4+jJFqUPTk95rEfK9SGl4acZcpLDKJL+I+ktp9E7K5z21vTk/mSUZeqOO2t1NUJZdtWnSfdGa1RKV460UtHY7V6r9o0MtU1Wj81J7/AEOWurOpSempCcHynFxEWscjBXgpCqWQypojAEEYJDIKcENFRDApwCcBgQRgnBDQGPdv2TN2Bupy8Z/sYV57pnbHWKEXznIg2aq4DuV3mJKZFKm5yUV3kHddX9eCqyqz4qOmD8X3npNC+T4M8u2PFQSiu7+511hcvdvIjsaVwZdOsaC1uDZUauTQ2XaAxu1AG6IwSCKpaKXErwQ0VItOJS4F5xIcS1NxZ0mHebJo1k1VpU6ifzQTfqbDSNJUcJtXqm2fWy4KdCXODyvRnHbV6mrunl29SnWXJ+zM9rcSNAp18x7S6O3du2q1vVhjv0uUfVGtwfVVWipLEkpLlJKSOf2r1e7OuMudvGEvmpew15Ba+dHAho9Y2v1JPe7S48VCsv3Rxu1ugG0bfOu3lKK+Kl7afiFrmGigyalFxeJJxa4qScZehalTCreSCWiMkFJBU2RkDGvPdNlYxxQpLmpv8msvliPj/wBG5cNMKS5Uo/neZ1VmTzwNxsiywtT4v8GHsyydSWp+6uHizq7Kz8CIv2VA6GygzDs7LhuN1a2/AZiMu1izbW/cYdtRNjQpm0XsIFWgAbsAGWgAAGiNJIAp0kYKxgChojBWMBIo0kaSvA0lqRbcSnT/AILuCGi1I0u1Oitlcpqtb05N8ZJKMvU4nbPUtQll2tWVJ8VGp7UfU9P0lLgKPnrbHVjtGhv7JVoL4qT3+hylxaTg8VITg+U4uP8Ac+r9Jr9o7BtrhNVqNKpnnFZ9SrXy1p8yGz3Pa/U1ZVd9CU6EuS9qP5OI2x1QX9FSlS0XEV8jxILXnd1T1aY/NOKXhlm/q0HVq6YLCjGEHy9lYZjw2HcQuKcatCpHTPU1KLSeOCz9Tv8AYPRWeNTi05Scn5vJjVrC2ZsnCSS3I6Kz2bw3G7s9g47jZ0dmJdwiNRbWHgbOjZmwpWZkQtzURjUaBl06WC5GiXY0yi12IMjQAMsAGGgAAAAAAAAAAAAAwMAARghoqGAkUaSnSXcEYBFpwKezL2kjSWpGNVsoT9+EJY4aoptFP9FDuil5GXgYFGL/AEq5BW6MrSQ4lpGOqKKlTLyiNIqraplSiVYJwBRpJKsACsAGVAAAAAAAAAAAAAAAAAAAAAAAARgYJAEYBIAjAwSAKSQABBIAk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4.bp.blogspot.com/-H2D4Xt-LZDw/UEU55JlUMCI/AAAAAAAABDw/9-Tp11oVE2Y/s1600/Black+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2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2323652"/>
            <a:ext cx="2334409" cy="35089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do we train dogs?</a:t>
            </a:r>
          </a:p>
          <a:p>
            <a:r>
              <a:rPr lang="en-US" dirty="0" smtClean="0"/>
              <a:t>Could we train a human in the same ways? 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=dgCvNSQ82Iw</a:t>
            </a:r>
          </a:p>
        </p:txBody>
      </p:sp>
      <p:pic>
        <p:nvPicPr>
          <p:cNvPr id="6146" name="Picture 2" descr="http://www.doggonecitykitty.com/Dog_Ol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558396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20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</a:t>
            </a:r>
            <a:r>
              <a:rPr lang="en-US" dirty="0"/>
              <a:t>is good and capable.</a:t>
            </a:r>
          </a:p>
          <a:p>
            <a:r>
              <a:rPr lang="en-US" dirty="0" smtClean="0"/>
              <a:t>Focuses </a:t>
            </a:r>
            <a:r>
              <a:rPr lang="en-US" dirty="0"/>
              <a:t>on feelings and achieving potential.</a:t>
            </a:r>
          </a:p>
          <a:p>
            <a:r>
              <a:rPr lang="en-US" dirty="0" smtClean="0"/>
              <a:t>People </a:t>
            </a:r>
            <a:r>
              <a:rPr lang="en-US" dirty="0"/>
              <a:t>need to have positive self-image</a:t>
            </a:r>
            <a:r>
              <a:rPr lang="en-US" dirty="0" smtClean="0"/>
              <a:t>.</a:t>
            </a:r>
          </a:p>
          <a:p>
            <a:r>
              <a:rPr lang="en-US" dirty="0"/>
              <a:t>Everyone is looking for love and fulfillment. The purpose of psychology should be to help people reach their potential.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7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Humanisitic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323652"/>
            <a:ext cx="3172609" cy="3508977"/>
          </a:xfrm>
        </p:spPr>
        <p:txBody>
          <a:bodyPr/>
          <a:lstStyle/>
          <a:p>
            <a:r>
              <a:rPr lang="en-US" dirty="0" smtClean="0"/>
              <a:t>Deep down is everybody really good? </a:t>
            </a:r>
          </a:p>
          <a:p>
            <a:r>
              <a:rPr lang="en-US" dirty="0" smtClean="0"/>
              <a:t>What about people who have done really horrible things? </a:t>
            </a:r>
            <a:endParaRPr lang="en-US" dirty="0"/>
          </a:p>
        </p:txBody>
      </p:sp>
      <p:pic>
        <p:nvPicPr>
          <p:cNvPr id="7170" name="Picture 2" descr="http://todaysfreshmanna.files.wordpress.com/2012/05/angeldevilonprogrammersshoulder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848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4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3276600"/>
          </a:xfrm>
        </p:spPr>
        <p:txBody>
          <a:bodyPr/>
          <a:lstStyle/>
          <a:p>
            <a:r>
              <a:rPr lang="en-US" dirty="0" smtClean="0"/>
              <a:t>"</a:t>
            </a:r>
            <a:r>
              <a:rPr lang="en-US" dirty="0"/>
              <a:t>You are what you think"</a:t>
            </a:r>
          </a:p>
          <a:p>
            <a:r>
              <a:rPr lang="en-US" dirty="0" smtClean="0"/>
              <a:t>The </a:t>
            </a:r>
            <a:r>
              <a:rPr lang="en-US" dirty="0"/>
              <a:t>human mind is like a computer</a:t>
            </a:r>
          </a:p>
          <a:p>
            <a:r>
              <a:rPr lang="en-US" dirty="0" smtClean="0"/>
              <a:t>Much </a:t>
            </a:r>
            <a:r>
              <a:rPr lang="en-US" dirty="0"/>
              <a:t>of people’s problems come from faulty thinking and incorrect perceptions about reality. These “thinking” problems need to be fixed. </a:t>
            </a:r>
            <a:endParaRPr lang="en-US" dirty="0" smtClean="0"/>
          </a:p>
          <a:p>
            <a:r>
              <a:rPr lang="en-US" dirty="0"/>
              <a:t>Humans are really just very complex computers. The best way to understand psychology is to understand how we “process” information.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8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188</TotalTime>
  <Words>539</Words>
  <Application>Microsoft Macintosh PowerPoint</Application>
  <PresentationFormat>On-screen Show (4:3)</PresentationFormat>
  <Paragraphs>55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A Quick Introduction to the 7 Major Perspectives in Psychology</vt:lpstr>
      <vt:lpstr>The 7 Perspectives</vt:lpstr>
      <vt:lpstr>Psychodynamic</vt:lpstr>
      <vt:lpstr>Psychodynamic</vt:lpstr>
      <vt:lpstr>Behavioral</vt:lpstr>
      <vt:lpstr>Behavioral</vt:lpstr>
      <vt:lpstr>Humanistic</vt:lpstr>
      <vt:lpstr>Humanisitic</vt:lpstr>
      <vt:lpstr>Cognitive</vt:lpstr>
      <vt:lpstr>PowerPoint Presentation</vt:lpstr>
      <vt:lpstr>Biochemical</vt:lpstr>
      <vt:lpstr>Biochemical</vt:lpstr>
      <vt:lpstr>Sociocultural</vt:lpstr>
      <vt:lpstr>Sociocultural</vt:lpstr>
      <vt:lpstr>Evolutionary</vt:lpstr>
      <vt:lpstr>Evolutionary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Major Perspectives in Psychology</dc:title>
  <dc:creator>Owner</dc:creator>
  <cp:lastModifiedBy>SD37</cp:lastModifiedBy>
  <cp:revision>12</cp:revision>
  <dcterms:created xsi:type="dcterms:W3CDTF">2013-02-04T00:50:36Z</dcterms:created>
  <dcterms:modified xsi:type="dcterms:W3CDTF">2016-09-14T17:30:23Z</dcterms:modified>
</cp:coreProperties>
</file>